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verag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bold.fntdata"/><Relationship Id="rId6" Type="http://schemas.openxmlformats.org/officeDocument/2006/relationships/slide" Target="slides/slide2.xml"/><Relationship Id="rId18" Type="http://schemas.openxmlformats.org/officeDocument/2006/relationships/font" Target="fonts/Oswa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935625" y="1916475"/>
            <a:ext cx="5017500" cy="15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GUI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061000" y="232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Denied Camping</a:t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50" y="887475"/>
            <a:ext cx="4547501" cy="40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453050" y="49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Application for shop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770500" y="17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Application for loan materials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1551050" y="369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Login form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700200" y="152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form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125" y="833075"/>
            <a:ext cx="6167574" cy="38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098650" y="176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Menu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513" y="867575"/>
            <a:ext cx="547687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2684700" y="151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Special deals for workers 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884650"/>
            <a:ext cx="54864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Status of the event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100" y="900950"/>
            <a:ext cx="6919875" cy="404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398375" y="20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Exit form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583725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Entrance form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972800" y="268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Accepted Camping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75" y="998500"/>
            <a:ext cx="4499975" cy="39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